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8288000" cy="10287000"/>
  <p:notesSz cx="6858000" cy="9144000"/>
  <p:embeddedFontLst>
    <p:embeddedFont>
      <p:font typeface="각진펜" panose="020B0600000101010101" charset="-127"/>
      <p:regular r:id="rId12"/>
    </p:embeddedFont>
    <p:embeddedFont>
      <p:font typeface="각진펜 Bold" panose="020B0600000101010101" charset="-127"/>
      <p:regular r:id="rId13"/>
    </p:embeddedFont>
    <p:embeddedFont>
      <p:font typeface="윤고딕 Bold" panose="020B0600000101010101" charset="-127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7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274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492463"/>
            <a:ext cx="16021455" cy="9302074"/>
            <a:chOff x="0" y="0"/>
            <a:chExt cx="4219642" cy="24499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280498" y="3162300"/>
            <a:ext cx="7727004" cy="26186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359"/>
              </a:lnSpc>
              <a:spcBef>
                <a:spcPct val="0"/>
              </a:spcBef>
            </a:pPr>
            <a:r>
              <a:rPr lang="ko-KR" altLang="en-US" sz="7399" b="1" dirty="0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공공주택 공유차량 </a:t>
            </a:r>
            <a:r>
              <a:rPr lang="ko-KR" altLang="en-US" sz="7399" b="1" dirty="0">
                <a:latin typeface="각진펜 Bold"/>
                <a:ea typeface="각진펜 Bold"/>
                <a:cs typeface="각진펜 Bold"/>
                <a:sym typeface="각진펜 Bold"/>
              </a:rPr>
              <a:t>적정 규모 산정</a:t>
            </a:r>
            <a:endParaRPr lang="en-US" sz="7399" b="1" dirty="0"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020800" y="9258300"/>
            <a:ext cx="3358774" cy="4154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16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TEAM </a:t>
            </a:r>
            <a:r>
              <a:rPr lang="ko-KR" altLang="en-US" sz="2800" b="1" dirty="0" err="1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"/>
                <a:sym typeface="각진펜"/>
              </a:rPr>
              <a:t>동탄소년단</a:t>
            </a:r>
            <a:endParaRPr lang="en-US" sz="2800" b="1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"/>
              <a:sym typeface="각진펜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348367" y="2781300"/>
            <a:ext cx="5591266" cy="549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26"/>
              </a:lnSpc>
              <a:spcBef>
                <a:spcPct val="0"/>
              </a:spcBef>
            </a:pPr>
            <a:r>
              <a:rPr lang="en-US" sz="3019" dirty="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PROJECT</a:t>
            </a:r>
          </a:p>
        </p:txBody>
      </p:sp>
      <p:sp>
        <p:nvSpPr>
          <p:cNvPr id="9" name="AutoShape 9"/>
          <p:cNvSpPr/>
          <p:nvPr/>
        </p:nvSpPr>
        <p:spPr>
          <a:xfrm>
            <a:off x="0" y="590550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30" name="Picture 6" descr="CI소개 | CI/브랜드 소개 | LH개요 | 공사소개 : 한국토지주택공사">
            <a:extLst>
              <a:ext uri="{FF2B5EF4-FFF2-40B4-BE49-F238E27FC236}">
                <a16:creationId xmlns:a16="http://schemas.microsoft.com/office/drawing/2014/main" id="{63AF0170-F2D6-F73C-95C4-F335FD831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82950" y="628650"/>
            <a:ext cx="933450" cy="93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3CE16E3-70C2-4C84-B594-517E8DBDB0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951" y="7573477"/>
            <a:ext cx="1908753" cy="190875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6626DB3-5DBA-44F6-B558-B9A0768F62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705" y="6181168"/>
            <a:ext cx="2278496" cy="240566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BF7698C-668E-4802-9027-D6A89256F58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0737" y="6515100"/>
            <a:ext cx="1300263" cy="11429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492463"/>
            <a:ext cx="16021455" cy="9302074"/>
            <a:chOff x="0" y="0"/>
            <a:chExt cx="4219642" cy="24499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088986" y="3392809"/>
            <a:ext cx="10110029" cy="143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  <a:spcBef>
                <a:spcPct val="0"/>
              </a:spcBef>
            </a:pPr>
            <a:r>
              <a:rPr lang="en-US" sz="7999">
                <a:solidFill>
                  <a:srgbClr val="5171FF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THANK YOU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868153" y="5250200"/>
            <a:ext cx="8551695" cy="953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감사합니다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5011743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138778" y="3606269"/>
            <a:ext cx="5171432" cy="3567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설문조사 결과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성과 및 결론도출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향후 개선방향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Q&amp;A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255524" y="3606269"/>
            <a:ext cx="4722758" cy="3567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프로젝트</a:t>
            </a:r>
            <a:r>
              <a:rPr 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</a:t>
            </a:r>
            <a:r>
              <a:rPr lang="ko-KR" alt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배경</a:t>
            </a:r>
            <a:r>
              <a:rPr 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</a:t>
            </a:r>
            <a:r>
              <a:rPr lang="ko-KR" alt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및 목표</a:t>
            </a:r>
            <a:endParaRPr lang="en-US" sz="36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l">
              <a:lnSpc>
                <a:spcPts val="7200"/>
              </a:lnSpc>
            </a:pPr>
            <a:r>
              <a:rPr 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팀 </a:t>
            </a: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구성</a:t>
            </a:r>
            <a:r>
              <a:rPr 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및 </a:t>
            </a: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역할</a:t>
            </a:r>
            <a:endParaRPr lang="en-US" sz="36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l">
              <a:lnSpc>
                <a:spcPts val="7200"/>
              </a:lnSpc>
            </a:pP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프로젝트</a:t>
            </a:r>
            <a:r>
              <a:rPr 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진행과정</a:t>
            </a:r>
            <a:endParaRPr lang="en-US" sz="36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l">
              <a:lnSpc>
                <a:spcPts val="7200"/>
              </a:lnSpc>
            </a:pP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시장조사</a:t>
            </a:r>
            <a:endParaRPr lang="en-US" sz="3600" dirty="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469645" y="3606269"/>
            <a:ext cx="1136015" cy="3567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01</a:t>
            </a:r>
          </a:p>
          <a:p>
            <a:pPr algn="l">
              <a:lnSpc>
                <a:spcPts val="7200"/>
              </a:lnSpc>
            </a:pPr>
            <a:r>
              <a:rPr lang="en-US" sz="36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</a:t>
            </a:r>
          </a:p>
          <a:p>
            <a:pPr algn="l">
              <a:lnSpc>
                <a:spcPts val="7200"/>
              </a:lnSpc>
            </a:pPr>
            <a:r>
              <a:rPr lang="en-US" sz="36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03</a:t>
            </a:r>
          </a:p>
          <a:p>
            <a:pPr algn="l">
              <a:lnSpc>
                <a:spcPts val="7200"/>
              </a:lnSpc>
            </a:pPr>
            <a:r>
              <a:rPr lang="en-US" sz="36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04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352899" y="3606269"/>
            <a:ext cx="1136015" cy="3567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05</a:t>
            </a:r>
          </a:p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06</a:t>
            </a:r>
          </a:p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07</a:t>
            </a:r>
          </a:p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08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목차</a:t>
            </a:r>
          </a:p>
        </p:txBody>
      </p:sp>
      <p:sp>
        <p:nvSpPr>
          <p:cNvPr id="13" name="AutoShape 13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4517592" y="7385669"/>
            <a:ext cx="7653949" cy="1978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8"/>
              </a:lnSpc>
            </a:pP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프로젝트</a:t>
            </a:r>
            <a:r>
              <a:rPr 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주제를</a:t>
            </a:r>
            <a:r>
              <a:rPr 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적어주세요</a:t>
            </a:r>
            <a:r>
              <a:rPr 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.</a:t>
            </a:r>
          </a:p>
          <a:p>
            <a:pPr algn="l">
              <a:lnSpc>
                <a:spcPts val="8208"/>
              </a:lnSpc>
            </a:pP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프로젝트의</a:t>
            </a:r>
            <a:r>
              <a:rPr 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목표를</a:t>
            </a:r>
            <a:r>
              <a:rPr 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적어주세요</a:t>
            </a:r>
            <a:r>
              <a:rPr lang="en-US" sz="3600" dirty="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683009" y="7552947"/>
            <a:ext cx="3906384" cy="1978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선정</a:t>
            </a:r>
            <a:r>
              <a:rPr lang="en-US" sz="36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주제</a:t>
            </a:r>
            <a:endParaRPr lang="en-US" sz="36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목표</a:t>
            </a:r>
            <a:endParaRPr lang="en-US" sz="36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01 프로젝트 개요</a:t>
            </a:r>
          </a:p>
        </p:txBody>
      </p:sp>
      <p:sp>
        <p:nvSpPr>
          <p:cNvPr id="8" name="AutoShape 8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32" name="Picture 8" descr="화성시 | 로고백과 위키 | Fandom">
            <a:extLst>
              <a:ext uri="{FF2B5EF4-FFF2-40B4-BE49-F238E27FC236}">
                <a16:creationId xmlns:a16="http://schemas.microsoft.com/office/drawing/2014/main" id="{C8DC5C23-0C1F-F4C4-EB9C-BD466DA6D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2667" y="1335072"/>
            <a:ext cx="1604450" cy="83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문장 - 하남시청">
            <a:extLst>
              <a:ext uri="{FF2B5EF4-FFF2-40B4-BE49-F238E27FC236}">
                <a16:creationId xmlns:a16="http://schemas.microsoft.com/office/drawing/2014/main" id="{7DE72D2C-F06C-B668-89F8-C6E1E1493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1963" y="1244258"/>
            <a:ext cx="837704" cy="92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D3D5CEC-46B2-4BF6-BE5B-492A03464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9227" y="3730581"/>
            <a:ext cx="7653949" cy="237191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C89B922-9496-4FC9-95D8-9C2827FD1E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0379" y="3235841"/>
            <a:ext cx="7115576" cy="2403404"/>
          </a:xfrm>
          <a:prstGeom prst="roundRect">
            <a:avLst/>
          </a:prstGeom>
          <a:ln w="57150">
            <a:solidFill>
              <a:srgbClr val="5171FF"/>
            </a:solidFill>
          </a:ln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B64F956D-6F56-4606-9486-E816292736E1}"/>
              </a:ext>
            </a:extLst>
          </p:cNvPr>
          <p:cNvSpPr/>
          <p:nvPr/>
        </p:nvSpPr>
        <p:spPr>
          <a:xfrm>
            <a:off x="1981200" y="5219700"/>
            <a:ext cx="579120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219642" cy="22709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2581158" y="4738374"/>
            <a:ext cx="3229473" cy="1543050"/>
            <a:chOff x="0" y="0"/>
            <a:chExt cx="850561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914527" y="4738374"/>
            <a:ext cx="3229473" cy="1543050"/>
            <a:chOff x="0" y="0"/>
            <a:chExt cx="850561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248775" y="4738374"/>
            <a:ext cx="3229473" cy="1543050"/>
            <a:chOff x="0" y="0"/>
            <a:chExt cx="850561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583023" y="4738374"/>
            <a:ext cx="3229473" cy="1543050"/>
            <a:chOff x="0" y="0"/>
            <a:chExt cx="850561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03 프로젝트 진행과정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팀 프로젝트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817338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발표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579337" y="9471322"/>
            <a:ext cx="3234447" cy="306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라라나 대학교 경영학과 1팀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581158" y="4996248"/>
            <a:ext cx="2665738" cy="103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주제 및</a:t>
            </a:r>
          </a:p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목표 설정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914966" y="5253390"/>
            <a:ext cx="2665738" cy="522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시장조사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248775" y="5253390"/>
            <a:ext cx="2665738" cy="522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설문조사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583023" y="5253390"/>
            <a:ext cx="2665738" cy="522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결론도출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756392" y="3972258"/>
            <a:ext cx="2315270" cy="522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STEP 01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090201" y="3972258"/>
            <a:ext cx="2315270" cy="522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STEP 02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424009" y="3972258"/>
            <a:ext cx="2315270" cy="522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STEP 03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758258" y="3972258"/>
            <a:ext cx="2315270" cy="522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STEP 04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581158" y="6554177"/>
            <a:ext cx="2665738" cy="915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진행기간</a:t>
            </a:r>
          </a:p>
          <a:p>
            <a:pPr algn="ctr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진행사항 요약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914966" y="6554177"/>
            <a:ext cx="2665738" cy="915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진행기간</a:t>
            </a:r>
          </a:p>
          <a:p>
            <a:pPr algn="ctr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진행사항 요약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248775" y="6554177"/>
            <a:ext cx="2665738" cy="915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진행기간</a:t>
            </a:r>
          </a:p>
          <a:p>
            <a:pPr algn="ctr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진행사항 요약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583023" y="6554177"/>
            <a:ext cx="2665738" cy="915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진행기간</a:t>
            </a:r>
          </a:p>
          <a:p>
            <a:pPr algn="ctr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진행사항 요약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219642" cy="22709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3758183" y="3600450"/>
            <a:ext cx="5204841" cy="2193998"/>
            <a:chOff x="0" y="0"/>
            <a:chExt cx="1370822" cy="57784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70822" cy="577843"/>
            </a:xfrm>
            <a:custGeom>
              <a:avLst/>
              <a:gdLst/>
              <a:ahLst/>
              <a:cxnLst/>
              <a:rect l="l" t="t" r="r" b="b"/>
              <a:pathLst>
                <a:path w="1370822" h="577843">
                  <a:moveTo>
                    <a:pt x="0" y="0"/>
                  </a:moveTo>
                  <a:lnTo>
                    <a:pt x="1370822" y="0"/>
                  </a:lnTo>
                  <a:lnTo>
                    <a:pt x="1370822" y="577843"/>
                  </a:lnTo>
                  <a:lnTo>
                    <a:pt x="0" y="5778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370822" cy="6159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433014" y="3600450"/>
            <a:ext cx="5204841" cy="2193998"/>
            <a:chOff x="0" y="0"/>
            <a:chExt cx="1370822" cy="57784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70822" cy="577843"/>
            </a:xfrm>
            <a:custGeom>
              <a:avLst/>
              <a:gdLst/>
              <a:ahLst/>
              <a:cxnLst/>
              <a:rect l="l" t="t" r="r" b="b"/>
              <a:pathLst>
                <a:path w="1370822" h="577843">
                  <a:moveTo>
                    <a:pt x="0" y="0"/>
                  </a:moveTo>
                  <a:lnTo>
                    <a:pt x="1370822" y="0"/>
                  </a:lnTo>
                  <a:lnTo>
                    <a:pt x="1370822" y="577843"/>
                  </a:lnTo>
                  <a:lnTo>
                    <a:pt x="0" y="5778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370822" cy="6159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758183" y="6042098"/>
            <a:ext cx="5204841" cy="2193998"/>
            <a:chOff x="0" y="0"/>
            <a:chExt cx="1370822" cy="57784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70822" cy="577843"/>
            </a:xfrm>
            <a:custGeom>
              <a:avLst/>
              <a:gdLst/>
              <a:ahLst/>
              <a:cxnLst/>
              <a:rect l="l" t="t" r="r" b="b"/>
              <a:pathLst>
                <a:path w="1370822" h="577843">
                  <a:moveTo>
                    <a:pt x="0" y="0"/>
                  </a:moveTo>
                  <a:lnTo>
                    <a:pt x="1370822" y="0"/>
                  </a:lnTo>
                  <a:lnTo>
                    <a:pt x="1370822" y="577843"/>
                  </a:lnTo>
                  <a:lnTo>
                    <a:pt x="0" y="5778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370822" cy="6159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433014" y="6042098"/>
            <a:ext cx="5204841" cy="2193998"/>
            <a:chOff x="0" y="0"/>
            <a:chExt cx="1370822" cy="57784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70822" cy="577843"/>
            </a:xfrm>
            <a:custGeom>
              <a:avLst/>
              <a:gdLst/>
              <a:ahLst/>
              <a:cxnLst/>
              <a:rect l="l" t="t" r="r" b="b"/>
              <a:pathLst>
                <a:path w="1370822" h="577843">
                  <a:moveTo>
                    <a:pt x="0" y="0"/>
                  </a:moveTo>
                  <a:lnTo>
                    <a:pt x="1370822" y="0"/>
                  </a:lnTo>
                  <a:lnTo>
                    <a:pt x="1370822" y="577843"/>
                  </a:lnTo>
                  <a:lnTo>
                    <a:pt x="0" y="5778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70822" cy="6159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580443" y="3600450"/>
            <a:ext cx="1206315" cy="2193998"/>
            <a:chOff x="0" y="0"/>
            <a:chExt cx="317712" cy="57784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17712" cy="577843"/>
            </a:xfrm>
            <a:custGeom>
              <a:avLst/>
              <a:gdLst/>
              <a:ahLst/>
              <a:cxnLst/>
              <a:rect l="l" t="t" r="r" b="b"/>
              <a:pathLst>
                <a:path w="317712" h="577843">
                  <a:moveTo>
                    <a:pt x="0" y="0"/>
                  </a:moveTo>
                  <a:lnTo>
                    <a:pt x="317712" y="0"/>
                  </a:lnTo>
                  <a:lnTo>
                    <a:pt x="317712" y="577843"/>
                  </a:lnTo>
                  <a:lnTo>
                    <a:pt x="0" y="577843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317712" cy="6159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255275" y="3600450"/>
            <a:ext cx="1206315" cy="2193998"/>
            <a:chOff x="0" y="0"/>
            <a:chExt cx="317712" cy="57784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17712" cy="577843"/>
            </a:xfrm>
            <a:custGeom>
              <a:avLst/>
              <a:gdLst/>
              <a:ahLst/>
              <a:cxnLst/>
              <a:rect l="l" t="t" r="r" b="b"/>
              <a:pathLst>
                <a:path w="317712" h="577843">
                  <a:moveTo>
                    <a:pt x="0" y="0"/>
                  </a:moveTo>
                  <a:lnTo>
                    <a:pt x="317712" y="0"/>
                  </a:lnTo>
                  <a:lnTo>
                    <a:pt x="317712" y="577843"/>
                  </a:lnTo>
                  <a:lnTo>
                    <a:pt x="0" y="577843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317712" cy="6159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2580443" y="6042098"/>
            <a:ext cx="1206315" cy="2193998"/>
            <a:chOff x="0" y="0"/>
            <a:chExt cx="317712" cy="57784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17712" cy="577843"/>
            </a:xfrm>
            <a:custGeom>
              <a:avLst/>
              <a:gdLst/>
              <a:ahLst/>
              <a:cxnLst/>
              <a:rect l="l" t="t" r="r" b="b"/>
              <a:pathLst>
                <a:path w="317712" h="577843">
                  <a:moveTo>
                    <a:pt x="0" y="0"/>
                  </a:moveTo>
                  <a:lnTo>
                    <a:pt x="317712" y="0"/>
                  </a:lnTo>
                  <a:lnTo>
                    <a:pt x="317712" y="577843"/>
                  </a:lnTo>
                  <a:lnTo>
                    <a:pt x="0" y="577843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317712" cy="6159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55275" y="6042098"/>
            <a:ext cx="1206315" cy="2193998"/>
            <a:chOff x="0" y="0"/>
            <a:chExt cx="317712" cy="57784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17712" cy="577843"/>
            </a:xfrm>
            <a:custGeom>
              <a:avLst/>
              <a:gdLst/>
              <a:ahLst/>
              <a:cxnLst/>
              <a:rect l="l" t="t" r="r" b="b"/>
              <a:pathLst>
                <a:path w="317712" h="577843">
                  <a:moveTo>
                    <a:pt x="0" y="0"/>
                  </a:moveTo>
                  <a:lnTo>
                    <a:pt x="317712" y="0"/>
                  </a:lnTo>
                  <a:lnTo>
                    <a:pt x="317712" y="577843"/>
                  </a:lnTo>
                  <a:lnTo>
                    <a:pt x="0" y="577843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317712" cy="6159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04 시장조사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팀 프로젝트 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817338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발표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579337" y="9471322"/>
            <a:ext cx="3234447" cy="306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라라나 대학교 경영학과 1팀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580443" y="4183799"/>
            <a:ext cx="1206315" cy="103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항목</a:t>
            </a:r>
          </a:p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580443" y="6625447"/>
            <a:ext cx="1206315" cy="103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항목</a:t>
            </a:r>
          </a:p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03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255275" y="4183799"/>
            <a:ext cx="1206315" cy="103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항목</a:t>
            </a:r>
          </a:p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255275" y="6625447"/>
            <a:ext cx="1206315" cy="103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항목</a:t>
            </a:r>
          </a:p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3984294" y="3992005"/>
            <a:ext cx="4752618" cy="1382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조사내용을 적어주세요.</a:t>
            </a:r>
          </a:p>
          <a:p>
            <a:pPr algn="l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조사내용을 적어주세요.</a:t>
            </a:r>
          </a:p>
          <a:p>
            <a:pPr algn="l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조사내용을 적어주세요.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3984294" y="6666983"/>
            <a:ext cx="4752618" cy="915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조사내용을 적어주세요.</a:t>
            </a:r>
          </a:p>
          <a:p>
            <a:pPr algn="l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조사내용을 적어주세요.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59125" y="4225335"/>
            <a:ext cx="4752618" cy="915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조사내용을 적어주세요.</a:t>
            </a:r>
          </a:p>
          <a:p>
            <a:pPr algn="l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조사내용을 적어주세요.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0659125" y="6433654"/>
            <a:ext cx="4752618" cy="1382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조사내용을 적어주세요.</a:t>
            </a:r>
          </a:p>
          <a:p>
            <a:pPr algn="l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조사내용을 적어주세요.</a:t>
            </a:r>
          </a:p>
          <a:p>
            <a:pPr algn="l">
              <a:lnSpc>
                <a:spcPts val="3724"/>
              </a:lnSpc>
            </a:pPr>
            <a:r>
              <a:rPr lang="en-US" sz="2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조사내용을 적어주세요.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219642" cy="22709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05 설문조사 결과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팀 프로젝트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17338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발표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579337" y="9471322"/>
            <a:ext cx="3234447" cy="306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라라나 대학교 경영학과 1팀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100" y="3008664"/>
            <a:ext cx="6558545" cy="6156436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951332" y="3696127"/>
            <a:ext cx="4890222" cy="4026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내용을 적어주세요.</a:t>
            </a:r>
          </a:p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내용을 적어주세요.</a:t>
            </a:r>
          </a:p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내용을 적어주세요.</a:t>
            </a:r>
          </a:p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내용을 적어주세요.</a:t>
            </a:r>
          </a:p>
          <a:p>
            <a:pPr algn="l">
              <a:lnSpc>
                <a:spcPts val="6516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내용을 적어주세요.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570506" y="3696127"/>
            <a:ext cx="2795803" cy="4026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6516"/>
              </a:lnSpc>
              <a:buFont typeface="Arial"/>
              <a:buChar char="•"/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항목 1</a:t>
            </a:r>
          </a:p>
          <a:p>
            <a:pPr marL="777243" lvl="1" indent="-388622" algn="l">
              <a:lnSpc>
                <a:spcPts val="6516"/>
              </a:lnSpc>
              <a:buFont typeface="Arial"/>
              <a:buChar char="•"/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항목 2</a:t>
            </a:r>
          </a:p>
          <a:p>
            <a:pPr marL="777243" lvl="1" indent="-388622" algn="l">
              <a:lnSpc>
                <a:spcPts val="6516"/>
              </a:lnSpc>
              <a:buFont typeface="Arial"/>
              <a:buChar char="•"/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항목 3</a:t>
            </a:r>
          </a:p>
          <a:p>
            <a:pPr marL="777243" lvl="1" indent="-388622" algn="l">
              <a:lnSpc>
                <a:spcPts val="6516"/>
              </a:lnSpc>
              <a:buFont typeface="Arial"/>
              <a:buChar char="•"/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항목 4</a:t>
            </a:r>
          </a:p>
          <a:p>
            <a:pPr marL="777243" lvl="1" indent="-388622" algn="l">
              <a:lnSpc>
                <a:spcPts val="6516"/>
              </a:lnSpc>
              <a:buFont typeface="Arial"/>
              <a:buChar char="•"/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항목 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219642" cy="22709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975" y="3286523"/>
            <a:ext cx="4816391" cy="1418588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975" y="4219022"/>
            <a:ext cx="4816391" cy="1418588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975" y="5988235"/>
            <a:ext cx="4816391" cy="1418588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8975" y="6909183"/>
            <a:ext cx="4816391" cy="1418588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8975" y="5124729"/>
            <a:ext cx="4816391" cy="1418588"/>
          </a:xfrm>
          <a:prstGeom prst="rect">
            <a:avLst/>
          </a:prstGeom>
        </p:spPr>
      </p:pic>
      <p:sp>
        <p:nvSpPr>
          <p:cNvPr id="11" name="Freeform 11"/>
          <p:cNvSpPr/>
          <p:nvPr/>
        </p:nvSpPr>
        <p:spPr>
          <a:xfrm>
            <a:off x="9455881" y="4928316"/>
            <a:ext cx="981229" cy="1841897"/>
          </a:xfrm>
          <a:custGeom>
            <a:avLst/>
            <a:gdLst/>
            <a:ahLst/>
            <a:cxnLst/>
            <a:rect l="l" t="t" r="r" b="b"/>
            <a:pathLst>
              <a:path w="981229" h="1841897">
                <a:moveTo>
                  <a:pt x="0" y="0"/>
                </a:moveTo>
                <a:lnTo>
                  <a:pt x="981228" y="0"/>
                </a:lnTo>
                <a:lnTo>
                  <a:pt x="981228" y="1841896"/>
                </a:lnTo>
                <a:lnTo>
                  <a:pt x="0" y="184189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0751434" y="3549820"/>
            <a:ext cx="4858318" cy="4519959"/>
            <a:chOff x="0" y="0"/>
            <a:chExt cx="1279557" cy="119044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79557" cy="1190442"/>
            </a:xfrm>
            <a:custGeom>
              <a:avLst/>
              <a:gdLst/>
              <a:ahLst/>
              <a:cxnLst/>
              <a:rect l="l" t="t" r="r" b="b"/>
              <a:pathLst>
                <a:path w="1279557" h="1190442">
                  <a:moveTo>
                    <a:pt x="0" y="0"/>
                  </a:moveTo>
                  <a:lnTo>
                    <a:pt x="1279557" y="0"/>
                  </a:lnTo>
                  <a:lnTo>
                    <a:pt x="1279557" y="1190442"/>
                  </a:lnTo>
                  <a:lnTo>
                    <a:pt x="0" y="1190442"/>
                  </a:lnTo>
                  <a:close/>
                </a:path>
              </a:pathLst>
            </a:custGeom>
            <a:solidFill>
              <a:srgbClr val="5171FF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279557" cy="1228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06 성과 및 결론도출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팀 프로젝트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817338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발표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579337" y="9471322"/>
            <a:ext cx="3234447" cy="306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라라나 대학교 경영학과 1팀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469645" y="3478339"/>
            <a:ext cx="2795803" cy="749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성과 지표 1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469645" y="4435250"/>
            <a:ext cx="2795803" cy="749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성과 지표 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469645" y="6204464"/>
            <a:ext cx="2795803" cy="749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성과 지표 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469645" y="5369594"/>
            <a:ext cx="2795803" cy="749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성과 지표 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469645" y="7138807"/>
            <a:ext cx="2795803" cy="749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16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성과 지표 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142878" y="3879203"/>
            <a:ext cx="4053682" cy="2563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10"/>
              </a:lnSpc>
            </a:pPr>
            <a:r>
              <a:rPr lang="en-US" sz="30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결론에 대한 내용을</a:t>
            </a:r>
          </a:p>
          <a:p>
            <a:pPr algn="l">
              <a:lnSpc>
                <a:spcPts val="4110"/>
              </a:lnSpc>
            </a:pPr>
            <a:r>
              <a:rPr lang="en-US" sz="30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적어 주세요. 결론에 대한 내용을 적어 주세요. 결론에 대한 내용을 적어 주세요.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415616" y="3461676"/>
            <a:ext cx="7653949" cy="2992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8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개선사항에 대한 내용을 적어주세요.</a:t>
            </a:r>
          </a:p>
          <a:p>
            <a:pPr algn="l">
              <a:lnSpc>
                <a:spcPts val="8208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개선사항에 대한 내용을 적어주세요.</a:t>
            </a:r>
          </a:p>
          <a:p>
            <a:pPr algn="l">
              <a:lnSpc>
                <a:spcPts val="8208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개선사항에 대한 내용을 적어주세요.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03478" y="3461676"/>
            <a:ext cx="3906384" cy="2992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개선사항 1</a:t>
            </a:r>
          </a:p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개선사항 2</a:t>
            </a:r>
          </a:p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개선사항 3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07 향후 개선방향</a:t>
            </a:r>
          </a:p>
        </p:txBody>
      </p:sp>
      <p:sp>
        <p:nvSpPr>
          <p:cNvPr id="8" name="AutoShape 8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팀 프로젝트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17338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발표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579337" y="9471322"/>
            <a:ext cx="3234447" cy="306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라라나 대학교 경영학과 1팀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469645" y="3741020"/>
            <a:ext cx="13910666" cy="623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12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궁금한 점이 있다면 자유롭게 질문해 주세요.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08 Q&amp;A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팀 프로젝트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17338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발표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79337" y="9471322"/>
            <a:ext cx="3234447" cy="306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라라나 대학교 경영학과 1팀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703</TotalTime>
  <Words>273</Words>
  <Application>Microsoft Office PowerPoint</Application>
  <PresentationFormat>사용자 지정</PresentationFormat>
  <Paragraphs>110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Calibri</vt:lpstr>
      <vt:lpstr>각진펜 Bold</vt:lpstr>
      <vt:lpstr>각진펜</vt:lpstr>
      <vt:lpstr>윤고딕 Bold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 화이트 심플한 프로젝트 발표 프레젠테이션</dc:title>
  <cp:lastModifiedBy>준규 한</cp:lastModifiedBy>
  <cp:revision>5</cp:revision>
  <dcterms:created xsi:type="dcterms:W3CDTF">2006-08-16T00:00:00Z</dcterms:created>
  <dcterms:modified xsi:type="dcterms:W3CDTF">2024-12-25T15:37:10Z</dcterms:modified>
  <dc:identifier>DAGZv-4epXY</dc:identifier>
</cp:coreProperties>
</file>

<file path=docProps/thumbnail.jpeg>
</file>